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3"/>
    <p:restoredTop sz="87421"/>
  </p:normalViewPr>
  <p:slideViewPr>
    <p:cSldViewPr snapToGrid="0" snapToObjects="1">
      <p:cViewPr>
        <p:scale>
          <a:sx n="100" d="100"/>
          <a:sy n="100" d="100"/>
        </p:scale>
        <p:origin x="528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5F6A0-F0CF-7B48-B06D-5AFB6A93C8AC}" type="datetimeFigureOut">
              <a:rPr lang="nl-NL" smtClean="0"/>
              <a:t>22-09-16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79D03-8DF4-0F4B-BC76-09F1B2FE5A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8803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(conclusie: als je door pesten of discriminatie ‘gekreukeld’ wordt, kan je dat niet makkelijk weer rechtzetten). </a:t>
            </a:r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79D03-8DF4-0F4B-BC76-09F1B2FE5AB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6478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 de basisbegrippen uit.</a:t>
            </a:r>
            <a:b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79D03-8DF4-0F4B-BC76-09F1B2FE5AB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327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Laat leerlingen inzien dat homoseksuele relaties niet afwijken van he-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teroseksuele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relaties en ook gebaseerd zijn op liefde. Zeker voor som-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mige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groepen religieuze leerlingen is dit vaak nieuwe informatie. 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79D03-8DF4-0F4B-BC76-09F1B2FE5AB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34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79D03-8DF4-0F4B-BC76-09F1B2FE5AB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138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79D03-8DF4-0F4B-BC76-09F1B2FE5AB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9/22/16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9/22/16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9/22/16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9/22/16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9/22/16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9/22/16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9/22/16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9/22/16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R4MI_pqrig" TargetMode="External"/><Relationship Id="rId4" Type="http://schemas.openxmlformats.org/officeDocument/2006/relationships/hyperlink" Target="https://youtu.be/ejAoSStVW3Q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Seksuele diversiteit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Introductie</a:t>
            </a:r>
          </a:p>
          <a:p>
            <a:r>
              <a:rPr lang="nl-NL" dirty="0" smtClean="0"/>
              <a:t>Leerdoel</a:t>
            </a:r>
          </a:p>
          <a:p>
            <a:r>
              <a:rPr lang="nl-NL" dirty="0" smtClean="0"/>
              <a:t>Informatie</a:t>
            </a:r>
          </a:p>
          <a:p>
            <a:r>
              <a:rPr lang="nl-NL" dirty="0" smtClean="0"/>
              <a:t>Oefening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170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 A-4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Iedereen krijgt een A-4 papiertje.</a:t>
            </a:r>
          </a:p>
          <a:p>
            <a:endParaRPr lang="nl-NL" dirty="0"/>
          </a:p>
          <a:p>
            <a:r>
              <a:rPr lang="nl-NL" dirty="0" smtClean="0"/>
              <a:t>Nu ga je het papiertje tot een prop verfrommelen.</a:t>
            </a:r>
          </a:p>
          <a:p>
            <a:endParaRPr lang="nl-NL" dirty="0"/>
          </a:p>
          <a:p>
            <a:r>
              <a:rPr lang="nl-NL" dirty="0" smtClean="0"/>
              <a:t>Probeer het nu weer uit te vouwen en glad te strijken, alle vouwen moeten eruit.</a:t>
            </a:r>
          </a:p>
          <a:p>
            <a:endParaRPr lang="nl-NL" dirty="0"/>
          </a:p>
          <a:p>
            <a:r>
              <a:rPr lang="nl-NL" dirty="0" smtClean="0"/>
              <a:t>Welke overeenkomst tussen mensen en papier kan je verzinnen?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170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Leerdoel: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Leerlingen willen samen met medeleerlingen en leraren opkomen voor een sociaal veilig klimaat waarin iedereen vrijuit over zijn seksuele gevoelens en geaardheid kan communiceren.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517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Informatie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Homoseksueel - </a:t>
            </a:r>
            <a:r>
              <a:rPr lang="nl-NL" dirty="0"/>
              <a:t>als je je seksueel tot iemand van je eigen geslacht voelt </a:t>
            </a:r>
            <a:r>
              <a:rPr lang="nl-NL" dirty="0" smtClean="0"/>
              <a:t>aangetrokken.</a:t>
            </a:r>
          </a:p>
          <a:p>
            <a:r>
              <a:rPr lang="nl-NL" dirty="0" smtClean="0"/>
              <a:t>Lesbisch - </a:t>
            </a:r>
            <a:r>
              <a:rPr lang="nl-NL" dirty="0"/>
              <a:t>(van een vrouw) als je je seksueel tot iemand van je eigen geslacht voelt aangetrokken </a:t>
            </a:r>
            <a:r>
              <a:rPr lang="nl-NL" dirty="0" smtClean="0"/>
              <a:t>.</a:t>
            </a:r>
            <a:endParaRPr lang="nl-NL" dirty="0"/>
          </a:p>
          <a:p>
            <a:r>
              <a:rPr lang="nl-NL" dirty="0" smtClean="0"/>
              <a:t>Biseksueel - </a:t>
            </a:r>
            <a:r>
              <a:rPr lang="nl-NL" dirty="0"/>
              <a:t>(van man of vrouw) als je mannen en vrouwen seksueel aantrekkelijk </a:t>
            </a:r>
            <a:r>
              <a:rPr lang="nl-NL" dirty="0" smtClean="0"/>
              <a:t>vindt.</a:t>
            </a:r>
            <a:endParaRPr lang="nl-NL" dirty="0"/>
          </a:p>
          <a:p>
            <a:r>
              <a:rPr lang="nl-NL" dirty="0" smtClean="0"/>
              <a:t>Transgender - </a:t>
            </a:r>
            <a:r>
              <a:rPr lang="nl-NL" dirty="0"/>
              <a:t>Mensen die zich tussen de seksen in voelen staan. Zij voelen zich niet helemaal man en ook niet helemaal vrouw.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29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youtu.be/gR4MI_pqrig</a:t>
            </a:r>
            <a:r>
              <a:rPr lang="nl-NL" dirty="0" smtClean="0"/>
              <a:t> </a:t>
            </a:r>
          </a:p>
          <a:p>
            <a:endParaRPr lang="nl-NL" dirty="0"/>
          </a:p>
          <a:p>
            <a:r>
              <a:rPr lang="nl-NL" dirty="0" smtClean="0"/>
              <a:t>Wat vinden jullie van dit liedje?</a:t>
            </a:r>
          </a:p>
          <a:p>
            <a:endParaRPr lang="nl-NL" dirty="0"/>
          </a:p>
          <a:p>
            <a:r>
              <a:rPr lang="nl-NL" dirty="0">
                <a:hlinkClick r:id="rId4"/>
              </a:rPr>
              <a:t>https://</a:t>
            </a:r>
            <a:r>
              <a:rPr lang="nl-NL" dirty="0" smtClean="0">
                <a:hlinkClick r:id="rId4"/>
              </a:rPr>
              <a:t>youtu.be/ejAoSStVW3Q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Wat vinden jullie van dit liedje?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300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Leerdoel bij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Leerlingen kunnen zich in contacten en gesprekken verplaatsen in </a:t>
            </a:r>
            <a:r>
              <a:rPr lang="nl-NL" dirty="0" smtClean="0"/>
              <a:t>seksuele </a:t>
            </a:r>
            <a:r>
              <a:rPr lang="nl-NL" dirty="0"/>
              <a:t>gevoelens en gedragingen van anderen, vanuit een positief beeld van de eigen seksuele identiteit en het respecteren van die van de ander.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27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gaat in groepjes een video presentatie geven over seksuele diversiteit.</a:t>
            </a:r>
          </a:p>
          <a:p>
            <a:endParaRPr lang="nl-NL" dirty="0"/>
          </a:p>
          <a:p>
            <a:r>
              <a:rPr lang="nl-NL" dirty="0" smtClean="0"/>
              <a:t>Toneelstuk / nieuwsuitzending / rollenspel / </a:t>
            </a:r>
            <a:r>
              <a:rPr lang="is-IS" dirty="0" smtClean="0"/>
              <a:t>…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Je zal worden beoordeeld met behulp van de </a:t>
            </a:r>
            <a:r>
              <a:rPr lang="nl-NL" dirty="0" err="1" smtClean="0"/>
              <a:t>rubric</a:t>
            </a:r>
            <a:r>
              <a:rPr lang="nl-NL" dirty="0" smtClean="0"/>
              <a:t> op de volgende slide.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96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Rubric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52742"/>
              </p:ext>
            </p:extLst>
          </p:nvPr>
        </p:nvGraphicFramePr>
        <p:xfrm>
          <a:off x="3376244" y="351692"/>
          <a:ext cx="8458201" cy="6175717"/>
        </p:xfrm>
        <a:graphic>
          <a:graphicData uri="http://schemas.openxmlformats.org/drawingml/2006/table">
            <a:tbl>
              <a:tblPr/>
              <a:tblGrid>
                <a:gridCol w="1757161"/>
                <a:gridCol w="1667815"/>
                <a:gridCol w="1667815"/>
                <a:gridCol w="1682705"/>
                <a:gridCol w="1682705"/>
              </a:tblGrid>
              <a:tr h="187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Categorie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 anchor="b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4</a:t>
                      </a:r>
                      <a:endParaRPr lang="nl-NL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 anchor="b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</a:t>
                      </a:r>
                      <a:endParaRPr lang="nl-NL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 anchor="b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</a:t>
                      </a:r>
                      <a:endParaRPr lang="nl-NL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 anchor="b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</a:t>
                      </a:r>
                      <a:endParaRPr lang="nl-NL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 anchor="b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</a:tr>
              <a:tr h="1356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Samenwerking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Luistert naar</a:t>
                      </a:r>
                      <a:r>
                        <a:rPr lang="nl-NL" sz="1200" baseline="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, deelt met, ondersteunt groepsgenoten. Zorgt ervoor dat andere groepsgenoten ook goed samenwerken.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Gewoonlijk</a:t>
                      </a:r>
                      <a:r>
                        <a:rPr lang="nl-NL" sz="1200" baseline="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luistert, deelt en steunt de groep. Veroorzaakt geen problemen in de groep.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Luister en helpt vaak, maar is geen goed teamlid.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Helpt</a:t>
                      </a:r>
                      <a:r>
                        <a:rPr lang="nl-NL" sz="1200" baseline="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niet goed mee. Is geen goed teamlid.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4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Voorbereiding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Volledig</a:t>
                      </a:r>
                      <a:r>
                        <a:rPr lang="nl-NL" sz="1200" baseline="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voorbereid en heeft duidelijk gerepeteerd.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Lijkt</a:t>
                      </a:r>
                      <a:r>
                        <a:rPr lang="nl-NL" sz="1200" baseline="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goed voorbereid, maar had nog wel beter kunnen oefenen.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Beetje</a:t>
                      </a:r>
                      <a:r>
                        <a:rPr lang="nl-NL" sz="1200" baseline="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voorbereid, maar niet gerepeteerd.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Helemaal niet voorbereid.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54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Duidelijk</a:t>
                      </a:r>
                      <a:r>
                        <a:rPr lang="nl-NL" sz="1200" b="1" baseline="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spreken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Spreekt</a:t>
                      </a:r>
                      <a:r>
                        <a:rPr lang="nl-NL" sz="1200" baseline="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helder en duidelijk (100-95%) van de tijd. En zegt niets verkeerd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Spreekt</a:t>
                      </a:r>
                      <a:r>
                        <a:rPr lang="nl-NL" sz="1200" baseline="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helder en duidelijk (100-95%) van de tijd. Zegt soms iets verkeerd.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Spreekt helder en duidelijk (94-85%) van de tijd. 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Mompelt</a:t>
                      </a:r>
                      <a:r>
                        <a:rPr lang="nl-NL" sz="1200" baseline="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vaak of is onverstaanbaar. Spreekt woorden verkeerd uit.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6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Houding en </a:t>
                      </a:r>
                      <a:r>
                        <a:rPr lang="nl-NL" sz="1200" b="1" dirty="0" err="1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oog-contact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Staat rechtop,</a:t>
                      </a:r>
                      <a:r>
                        <a:rPr lang="nl-NL" sz="1200" baseline="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ziet er ontspannen uit en heeft vertrouwen in zichzelf. Heeft oogcontact met iedereen in het lokaal.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Staat rechtop</a:t>
                      </a:r>
                      <a:r>
                        <a:rPr lang="nl-NL" sz="1200" baseline="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en heeft oogcontact met iedereen tijdens de presentatie.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Staat soms rechtop en heeft</a:t>
                      </a:r>
                      <a:r>
                        <a:rPr lang="nl-NL" sz="1200" baseline="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oogcontact.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Staat niet rechtop</a:t>
                      </a:r>
                      <a:r>
                        <a:rPr lang="nl-NL" sz="1200" baseline="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en kijkt mensen niet aan.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3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Inhoud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Toont een volledig begrip van het onderwerp.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Toont een goed begrip van het onderwerp.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Toont een goed begrip van delen van het onderwerp.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Lijkt het</a:t>
                      </a:r>
                      <a:r>
                        <a:rPr lang="nl-NL" sz="1200" baseline="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onderwerp niet te begrijpen.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34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Luisteren naar andere presentaties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Luistert aandachtig. Maakt</a:t>
                      </a:r>
                      <a:r>
                        <a:rPr lang="nl-NL" sz="1200" baseline="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geen storende geluiden of bewegingen.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Luistert aandachtig,</a:t>
                      </a:r>
                      <a:r>
                        <a:rPr lang="nl-NL" sz="1200" baseline="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maar maakt storend geluid of beweging.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Lijkt soms niet te luisteren, maar is niet storend.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Lijkt niet te luisteren en </a:t>
                      </a:r>
                      <a:r>
                        <a:rPr lang="nl-NL" sz="120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maakt storende geluiden of</a:t>
                      </a:r>
                      <a:r>
                        <a:rPr lang="nl-NL" sz="1200" baseline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bewegingen.</a:t>
                      </a:r>
                      <a:endParaRPr lang="nl-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10" marR="37810" marT="0" marB="0">
                    <a:lnL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8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ep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73</TotalTime>
  <Words>592</Words>
  <Application>Microsoft Macintosh PowerPoint</Application>
  <PresentationFormat>Breedbeeld</PresentationFormat>
  <Paragraphs>81</Paragraphs>
  <Slides>9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Calibri</vt:lpstr>
      <vt:lpstr>Century Gothic</vt:lpstr>
      <vt:lpstr>Garamond</vt:lpstr>
      <vt:lpstr>Times New Roman</vt:lpstr>
      <vt:lpstr>Arial</vt:lpstr>
      <vt:lpstr>Zeep</vt:lpstr>
      <vt:lpstr>Seksuele diversiteit</vt:lpstr>
      <vt:lpstr>Inhoud:</vt:lpstr>
      <vt:lpstr>Oefening A-4</vt:lpstr>
      <vt:lpstr>Leerdoel:</vt:lpstr>
      <vt:lpstr>Informatie</vt:lpstr>
      <vt:lpstr>Oefening</vt:lpstr>
      <vt:lpstr>Leerdoel bij opdracht</vt:lpstr>
      <vt:lpstr>Opdracht</vt:lpstr>
      <vt:lpstr>Rubric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Sexuele diversiteit</dc:title>
  <dc:creator>Microsoft Office-gebruiker</dc:creator>
  <cp:lastModifiedBy>Microsoft Office-gebruiker</cp:lastModifiedBy>
  <cp:revision>8</cp:revision>
  <dcterms:created xsi:type="dcterms:W3CDTF">2016-09-22T07:52:25Z</dcterms:created>
  <dcterms:modified xsi:type="dcterms:W3CDTF">2016-09-22T09:05:33Z</dcterms:modified>
</cp:coreProperties>
</file>